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3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1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7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8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F601-4AE9-4BA8-A50C-BBAE5B41B87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DF79-3295-4D65-AAE4-EE4189BF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4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san\Downloads\SueB_Letterhe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627" y="0"/>
            <a:ext cx="7227741" cy="929639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8001000"/>
            <a:ext cx="5906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Pony Club or </a:t>
            </a:r>
            <a:r>
              <a:rPr lang="en-US" b="1" dirty="0" err="1" smtClean="0"/>
              <a:t>Horsemasters</a:t>
            </a:r>
            <a:r>
              <a:rPr lang="en-US" b="1" dirty="0" smtClean="0"/>
              <a:t> Members: $35 (one hour lesson)</a:t>
            </a:r>
          </a:p>
          <a:p>
            <a:r>
              <a:rPr lang="en-US" b="1" dirty="0" smtClean="0"/>
              <a:t>Non-members : $40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555468"/>
            <a:ext cx="604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Sign up by TEXTING  or CALLING Sue </a:t>
            </a:r>
            <a:r>
              <a:rPr lang="en-US" b="1" dirty="0" err="1" smtClean="0"/>
              <a:t>Behringer</a:t>
            </a:r>
            <a:r>
              <a:rPr lang="en-US" b="1" dirty="0" smtClean="0"/>
              <a:t>: 847-736-8665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4038600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" y="228600"/>
            <a:ext cx="3488243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dobe Caslon Pro Bold" pitchFamily="18" charset="0"/>
              </a:rPr>
              <a:t>Western/Cowboy Dressage</a:t>
            </a:r>
          </a:p>
          <a:p>
            <a:pPr algn="ctr"/>
            <a:r>
              <a:rPr lang="en-US" sz="2400" dirty="0" smtClean="0">
                <a:latin typeface="Adobe Caslon Pro Bold" pitchFamily="18" charset="0"/>
              </a:rPr>
              <a:t>Clinic/Lessons</a:t>
            </a:r>
          </a:p>
          <a:p>
            <a:pPr algn="ctr"/>
            <a:r>
              <a:rPr lang="en-US" sz="2400" dirty="0" smtClean="0">
                <a:latin typeface="Adobe Caslon Pro Bold" pitchFamily="18" charset="0"/>
              </a:rPr>
              <a:t>Provided by :</a:t>
            </a:r>
          </a:p>
          <a:p>
            <a:pPr algn="ctr"/>
            <a:r>
              <a:rPr lang="en-US" sz="2400" dirty="0" smtClean="0">
                <a:latin typeface="Adobe Caslon Pro Bold" pitchFamily="18" charset="0"/>
              </a:rPr>
              <a:t>Vickie </a:t>
            </a:r>
            <a:r>
              <a:rPr lang="en-US" sz="2400" dirty="0" err="1" smtClean="0">
                <a:latin typeface="Adobe Caslon Pro Bold" pitchFamily="18" charset="0"/>
              </a:rPr>
              <a:t>Wancho</a:t>
            </a:r>
            <a:endParaRPr lang="en-US" sz="2400" dirty="0">
              <a:latin typeface="Adobe Caslon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838200"/>
            <a:ext cx="22860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dobe Caslon Pro Bold" pitchFamily="18" charset="0"/>
              </a:rPr>
              <a:t>FIRST LESSON: </a:t>
            </a:r>
          </a:p>
          <a:p>
            <a:pPr algn="ctr"/>
            <a:r>
              <a:rPr lang="en-US" b="1" dirty="0" smtClean="0">
                <a:latin typeface="Adobe Caslon Pro Bold" pitchFamily="18" charset="0"/>
              </a:rPr>
              <a:t>Friday, NOV 13</a:t>
            </a:r>
            <a:r>
              <a:rPr lang="en-US" b="1" baseline="30000" dirty="0" smtClean="0">
                <a:latin typeface="Adobe Caslon Pro Bold" pitchFamily="18" charset="0"/>
              </a:rPr>
              <a:t>th</a:t>
            </a:r>
            <a:endParaRPr lang="en-US" b="1" dirty="0" smtClean="0">
              <a:latin typeface="Adobe Caslon Pro Bold" pitchFamily="18" charset="0"/>
            </a:endParaRPr>
          </a:p>
          <a:p>
            <a:pPr algn="ctr"/>
            <a:r>
              <a:rPr lang="en-US" b="1" dirty="0" smtClean="0">
                <a:latin typeface="Adobe Caslon Pro Bold" pitchFamily="18" charset="0"/>
              </a:rPr>
              <a:t>6:00 PM</a:t>
            </a:r>
            <a:endParaRPr lang="en-US" b="1" dirty="0">
              <a:latin typeface="Adobe Caslon Pro Bold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8011">
            <a:off x="126953" y="5449466"/>
            <a:ext cx="2857500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5324">
            <a:off x="4191000" y="493169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3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Adobe Caslon Pro Bold</vt:lpstr>
      <vt:lpstr>Arial</vt:lpstr>
      <vt:lpstr>Calibri</vt:lpstr>
      <vt:lpstr>Office Theme</vt:lpstr>
      <vt:lpstr>PowerPoint Presentation</vt:lpstr>
    </vt:vector>
  </TitlesOfParts>
  <Company>TAEC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STOWE</cp:lastModifiedBy>
  <cp:revision>2</cp:revision>
  <dcterms:created xsi:type="dcterms:W3CDTF">2015-10-29T18:57:40Z</dcterms:created>
  <dcterms:modified xsi:type="dcterms:W3CDTF">2015-11-14T00:07:59Z</dcterms:modified>
</cp:coreProperties>
</file>